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76" r:id="rId7"/>
    <p:sldId id="264" r:id="rId8"/>
    <p:sldId id="265" r:id="rId9"/>
    <p:sldId id="268" r:id="rId10"/>
    <p:sldId id="266" r:id="rId11"/>
    <p:sldId id="267" r:id="rId12"/>
    <p:sldId id="274" r:id="rId13"/>
    <p:sldId id="275" r:id="rId14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Raleway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D52EFD-9338-439B-9EA3-14D2CB630C49}">
  <a:tblStyle styleId="{D4D52EFD-9338-439B-9EA3-14D2CB630C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4"/>
    <p:restoredTop sz="94479"/>
  </p:normalViewPr>
  <p:slideViewPr>
    <p:cSldViewPr snapToGrid="0">
      <p:cViewPr>
        <p:scale>
          <a:sx n="94" d="100"/>
          <a:sy n="94" d="100"/>
        </p:scale>
        <p:origin x="328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965474a9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965474a9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965474a9_3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965474a9_3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3630543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23630543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0CDCD-7A30-3046-B858-C66451B9D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4673600" y="0"/>
            <a:ext cx="4470400" cy="5143500"/>
          </a:xfrm>
          <a:prstGeom prst="rect">
            <a:avLst/>
          </a:prstGeom>
        </p:spPr>
      </p:pic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ranslate.google.com/commun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Western Kentucky University Template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 guide by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4D3B6-9C32-5749-849F-F48A4CCF2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7195"/>
            <a:ext cx="9249598" cy="6168311"/>
          </a:xfrm>
          <a:prstGeom prst="rect">
            <a:avLst/>
          </a:prstGeom>
        </p:spPr>
      </p:pic>
      <p:sp>
        <p:nvSpPr>
          <p:cNvPr id="161" name="Google Shape;161;p23"/>
          <p:cNvSpPr/>
          <p:nvPr/>
        </p:nvSpPr>
        <p:spPr>
          <a:xfrm>
            <a:off x="283000" y="297900"/>
            <a:ext cx="8601694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4294967295"/>
          </p:nvPr>
        </p:nvSpPr>
        <p:spPr>
          <a:xfrm>
            <a:off x="481300" y="529650"/>
            <a:ext cx="4151100" cy="4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</a:rPr>
              <a:t>Insert Title Here</a:t>
            </a:r>
            <a:endParaRPr sz="2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Add information here to further discuss your points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</a:rPr>
              <a:t>Story Telling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000000"/>
                </a:solidFill>
              </a:rPr>
              <a:t>Similar to the Meet slide. You can use this space however you want. Consider sharing a story with a quote.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0AD0A-6C1C-B54E-ADE8-2B448E36B3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7424"/>
            <a:ext cx="4490113" cy="5511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Insert Title</a:t>
            </a:r>
            <a:endParaRPr dirty="0"/>
          </a:p>
        </p:txBody>
      </p:sp>
      <p:sp>
        <p:nvSpPr>
          <p:cNvPr id="244" name="Google Shape;244;p31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dirty="0"/>
              <a:t>Add quote here</a:t>
            </a:r>
            <a:br>
              <a:rPr lang="en-US" sz="2100" dirty="0"/>
            </a:br>
            <a:r>
              <a:rPr lang="en-US" sz="1400" b="0" dirty="0"/>
              <a:t>Insert name</a:t>
            </a:r>
            <a:endParaRPr lang="en-US" sz="1400" dirty="0"/>
          </a:p>
        </p:txBody>
      </p:sp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Add quote here</a:t>
            </a:r>
            <a:endParaRPr sz="21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0" dirty="0">
                <a:solidFill>
                  <a:schemeClr val="lt1"/>
                </a:solidFill>
              </a:rPr>
              <a:t>I</a:t>
            </a:r>
            <a:r>
              <a:rPr lang="en" sz="1400" b="0" dirty="0"/>
              <a:t>nsert name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dirty="0"/>
              <a:t>Add quote here</a:t>
            </a:r>
            <a:br>
              <a:rPr lang="en-US" sz="2100" dirty="0"/>
            </a:br>
            <a:r>
              <a:rPr lang="en-US" sz="1400" b="0" dirty="0"/>
              <a:t>Insert name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EF742-C476-3043-A567-BFD613F4E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82" y="-232012"/>
            <a:ext cx="9169163" cy="6112775"/>
          </a:xfrm>
          <a:prstGeom prst="rect">
            <a:avLst/>
          </a:prstGeom>
        </p:spPr>
      </p:pic>
      <p:sp>
        <p:nvSpPr>
          <p:cNvPr id="256" name="Google Shape;256;p32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PowerPoint was adapted from a Google Slide </a:t>
            </a:r>
            <a:r>
              <a:rPr lang="en" dirty="0">
                <a:solidFill>
                  <a:schemeClr val="accent5"/>
                </a:solidFill>
                <a:uFill>
                  <a:noFill/>
                </a:uFill>
                <a:hlinkClick r:id="rId4"/>
              </a:rPr>
              <a:t>template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Insert Title</a:t>
            </a:r>
            <a:endParaRPr sz="24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Insert information here.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 great space to make all your own and </a:t>
            </a:r>
            <a:r>
              <a:rPr lang="en" dirty="0">
                <a:solidFill>
                  <a:schemeClr val="tx1"/>
                </a:solidFill>
              </a:rPr>
              <a:t>add your preferred content here in this space.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Right here! </a:t>
            </a:r>
            <a:r>
              <a:rPr lang="en" dirty="0">
                <a:solidFill>
                  <a:schemeClr val="bg1"/>
                </a:solidFill>
              </a:rPr>
              <a:t>Make </a:t>
            </a:r>
            <a:r>
              <a:rPr lang="en" dirty="0"/>
              <a:t>your own.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b="0" dirty="0"/>
              <a:t>(With a little help from fellow Hilltoppers)</a:t>
            </a:r>
            <a:endParaRPr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dk2"/>
                </a:solidFill>
              </a:rPr>
              <a:t>Consider using this space to add content and emphasize </a:t>
            </a:r>
            <a:r>
              <a:rPr lang="en" dirty="0"/>
              <a:t>FACTS OR STATISTICS</a:t>
            </a:r>
            <a:r>
              <a:rPr lang="en" sz="2400" dirty="0"/>
              <a:t> </a:t>
            </a:r>
            <a:r>
              <a:rPr lang="en" sz="2400" b="0" dirty="0">
                <a:solidFill>
                  <a:schemeClr val="dk2"/>
                </a:solidFill>
              </a:rPr>
              <a:t>that are in the statement that you want to share.</a:t>
            </a:r>
            <a:endParaRPr sz="2400" b="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D041A-E47B-6348-83E5-0779AE2CDE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121;p19">
            <a:extLst>
              <a:ext uri="{FF2B5EF4-FFF2-40B4-BE49-F238E27FC236}">
                <a16:creationId xmlns:a16="http://schemas.microsoft.com/office/drawing/2014/main" id="{4432F681-331A-FF43-B997-AA0D6B9071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162731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3;p19">
            <a:extLst>
              <a:ext uri="{FF2B5EF4-FFF2-40B4-BE49-F238E27FC236}">
                <a16:creationId xmlns:a16="http://schemas.microsoft.com/office/drawing/2014/main" id="{085240EE-5836-2A40-9688-23871CCCD4FC}"/>
              </a:ext>
            </a:extLst>
          </p:cNvPr>
          <p:cNvSpPr txBox="1"/>
          <p:nvPr/>
        </p:nvSpPr>
        <p:spPr>
          <a:xfrm>
            <a:off x="1139100" y="574003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Insert Title</a:t>
            </a:r>
            <a:endParaRPr sz="3000" b="1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124;p19">
            <a:extLst>
              <a:ext uri="{FF2B5EF4-FFF2-40B4-BE49-F238E27FC236}">
                <a16:creationId xmlns:a16="http://schemas.microsoft.com/office/drawing/2014/main" id="{9B3A9971-8843-1641-83EB-AD146ECC7259}"/>
              </a:ext>
            </a:extLst>
          </p:cNvPr>
          <p:cNvSpPr txBox="1">
            <a:spLocks/>
          </p:cNvSpPr>
          <p:nvPr/>
        </p:nvSpPr>
        <p:spPr>
          <a:xfrm>
            <a:off x="1139100" y="1264086"/>
            <a:ext cx="34329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Add your text here.</a:t>
            </a:r>
          </a:p>
          <a:p>
            <a:pPr indent="-317500">
              <a:spcBef>
                <a:spcPts val="1600"/>
              </a:spcBef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-U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Subtitle</a:t>
            </a:r>
            <a:br>
              <a:rPr lang="en-US" sz="1200">
                <a:latin typeface="Raleway"/>
                <a:ea typeface="Raleway"/>
                <a:cs typeface="Raleway"/>
                <a:sym typeface="Raleway"/>
              </a:rPr>
            </a:b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Information goes here.</a:t>
            </a:r>
          </a:p>
          <a:p>
            <a:pPr indent="-3175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-U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Subtitle</a:t>
            </a:r>
            <a:br>
              <a:rPr lang="en-US" sz="1400">
                <a:latin typeface="Raleway"/>
                <a:ea typeface="Raleway"/>
                <a:cs typeface="Raleway"/>
                <a:sym typeface="Raleway"/>
              </a:rPr>
            </a:b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Information goes here.</a:t>
            </a:r>
            <a:endParaRPr lang="en-US"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7767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</a:rPr>
              <a:t>Meet Big Red.</a:t>
            </a: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You might consider using this space to introduce a person within the information you are delivering. </a:t>
            </a:r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1AC5A-DB35-4E4D-BEFF-53FF4C04A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886" y="-95534"/>
            <a:ext cx="4490113" cy="5511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856B8-B189-0A40-8921-F6C99B7DA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4120"/>
            <a:ext cx="10413170" cy="6939136"/>
          </a:xfrm>
          <a:prstGeom prst="rect">
            <a:avLst/>
          </a:prstGeom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4971285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 great place to add a quote or call to action.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F6625-61B2-5746-948A-1543976E2D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3058"/>
            <a:ext cx="9144000" cy="6096558"/>
          </a:xfrm>
          <a:prstGeom prst="rect">
            <a:avLst/>
          </a:prstGeom>
        </p:spPr>
      </p:pic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3463032" y="177471"/>
            <a:ext cx="512141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tx1"/>
                </a:solidFill>
              </a:rPr>
              <a:t>Insert title here</a:t>
            </a:r>
            <a:endParaRPr sz="4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0" dirty="0"/>
              <a:t>Then add the information that you would like to go here on this page. If you add a photo in the background, make sure you can read the text over it. </a:t>
            </a:r>
            <a:endParaRPr sz="2100" b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WKU Colors">
      <a:dk1>
        <a:srgbClr val="D01F3D"/>
      </a:dk1>
      <a:lt1>
        <a:srgbClr val="FFFFFF"/>
      </a:lt1>
      <a:dk2>
        <a:srgbClr val="000000"/>
      </a:dk2>
      <a:lt2>
        <a:srgbClr val="606366"/>
      </a:lt2>
      <a:accent1>
        <a:srgbClr val="606366"/>
      </a:accent1>
      <a:accent2>
        <a:srgbClr val="606366"/>
      </a:accent2>
      <a:accent3>
        <a:srgbClr val="606366"/>
      </a:accent3>
      <a:accent4>
        <a:srgbClr val="606366"/>
      </a:accent4>
      <a:accent5>
        <a:srgbClr val="FF2600"/>
      </a:accent5>
      <a:accent6>
        <a:srgbClr val="FF2600"/>
      </a:accent6>
      <a:hlink>
        <a:srgbClr val="606366"/>
      </a:hlink>
      <a:folHlink>
        <a:srgbClr val="606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227</Words>
  <Application>Microsoft Macintosh PowerPoint</Application>
  <PresentationFormat>On-screen Show (16:9)</PresentationFormat>
  <Paragraphs>27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Raleway</vt:lpstr>
      <vt:lpstr>Lato</vt:lpstr>
      <vt:lpstr>Swiss</vt:lpstr>
      <vt:lpstr>Western Kentucky University Template</vt:lpstr>
      <vt:lpstr>Insert Title</vt:lpstr>
      <vt:lpstr>This is a great space to make all your own and add your preferred content here in this space.</vt:lpstr>
      <vt:lpstr>Right here! Make your own. (With a little help from fellow Hilltoppers)</vt:lpstr>
      <vt:lpstr>Consider using this space to add content and emphasize FACTS OR STATISTICS that are in the statement that you want to share.</vt:lpstr>
      <vt:lpstr>PowerPoint Presentation</vt:lpstr>
      <vt:lpstr>PowerPoint Presentation</vt:lpstr>
      <vt:lpstr>What a great place to add a quote or call to action.</vt:lpstr>
      <vt:lpstr>Insert title here Then add the information that you would like to go here on this page. If you add a photo in the background, make sure you can read the text over it.  </vt:lpstr>
      <vt:lpstr>PowerPoint Presentation</vt:lpstr>
      <vt:lpstr>PowerPoint Presentation</vt:lpstr>
      <vt:lpstr>Insert Title</vt:lpstr>
      <vt:lpstr>This PowerPoint was adapted from a Google Slide template.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Presentations That Stick</dc:title>
  <cp:lastModifiedBy>Microsoft Office User</cp:lastModifiedBy>
  <cp:revision>13</cp:revision>
  <dcterms:modified xsi:type="dcterms:W3CDTF">2020-08-04T15:33:35Z</dcterms:modified>
</cp:coreProperties>
</file>